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59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3" r:id="rId20"/>
    <p:sldId id="284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30017F8-57CC-4CE7-B1ED-EDF0CDBDC799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7D39335-BB61-42AA-8C7C-85677070081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0017F8-57CC-4CE7-B1ED-EDF0CDBDC799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D39335-BB61-42AA-8C7C-856770700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0017F8-57CC-4CE7-B1ED-EDF0CDBDC799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D39335-BB61-42AA-8C7C-856770700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0017F8-57CC-4CE7-B1ED-EDF0CDBDC799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D39335-BB61-42AA-8C7C-856770700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30017F8-57CC-4CE7-B1ED-EDF0CDBDC799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7D39335-BB61-42AA-8C7C-8567707008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0017F8-57CC-4CE7-B1ED-EDF0CDBDC799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7D39335-BB61-42AA-8C7C-8567707008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0017F8-57CC-4CE7-B1ED-EDF0CDBDC799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7D39335-BB61-42AA-8C7C-856770700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0017F8-57CC-4CE7-B1ED-EDF0CDBDC799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D39335-BB61-42AA-8C7C-8567707008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0017F8-57CC-4CE7-B1ED-EDF0CDBDC799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D39335-BB61-42AA-8C7C-856770700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30017F8-57CC-4CE7-B1ED-EDF0CDBDC799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7D39335-BB61-42AA-8C7C-85677070081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30017F8-57CC-4CE7-B1ED-EDF0CDBDC799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7D39335-BB61-42AA-8C7C-8567707008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30017F8-57CC-4CE7-B1ED-EDF0CDBDC799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7D39335-BB61-42AA-8C7C-85677070081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Kapitel</a:t>
            </a:r>
            <a:r>
              <a:rPr lang="en-US" dirty="0" smtClean="0"/>
              <a:t> 8-Stufe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Asking what you should do</a:t>
            </a:r>
          </a:p>
          <a:p>
            <a:r>
              <a:rPr lang="en-US" dirty="0" smtClean="0"/>
              <a:t>Telling what you should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463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ground meat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Hackfleisch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981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chicken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/>
              </a:rPr>
              <a:t>ähnchen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024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cold cuts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Aufschnitt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450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cold cuts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Aufschnitt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0666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bratwurst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Bratwurst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411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In green grocery Fresh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Obst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 </a:t>
            </a:r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Gem</a:t>
            </a:r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/>
              </a:rPr>
              <a:t>üseladen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/>
              </a:rPr>
              <a:t> Frisch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12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tomatoes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Tomaten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8284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potatoes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Kartoffeln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8667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grapes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Trauben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297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apples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Äpfel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957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Wortschatz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22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salad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Salat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619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In supermarket Kraus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Supermarkt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Kraus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059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milk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Milch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561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eggs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Eier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73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coffee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Kaffee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941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butter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Butter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228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fish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Fisch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304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sugar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Zucker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25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cheese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/>
              </a:rPr>
              <a:t>äse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88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flour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Mehl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014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bakery </a:t>
            </a:r>
            <a:r>
              <a:rPr lang="en-US" dirty="0" err="1" smtClean="0"/>
              <a:t>Motz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Beim</a:t>
            </a: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Bäcker</a:t>
            </a: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Motz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1773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err="1" smtClean="0"/>
              <a:t>Fertig</a:t>
            </a:r>
            <a:r>
              <a:rPr lang="en-US" sz="9600" dirty="0" smtClean="0"/>
              <a:t>!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7433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bread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Brot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571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1 kilogram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kilogram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378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8800" dirty="0"/>
              <a:t>Roll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Semmel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109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8800" dirty="0" smtClean="0"/>
              <a:t>pretzels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Brezeln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500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8800" dirty="0" smtClean="0"/>
              <a:t>fancy cake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Torte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632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butcher’s </a:t>
            </a:r>
            <a:r>
              <a:rPr lang="en-US" dirty="0" err="1" smtClean="0"/>
              <a:t>Seibt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Beim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Metzger </a:t>
            </a:r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Seibt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066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28</TotalTime>
  <Words>93</Words>
  <Application>Microsoft Office PowerPoint</Application>
  <PresentationFormat>On-screen Show (4:3)</PresentationFormat>
  <Paragraphs>59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Foundry</vt:lpstr>
      <vt:lpstr>Kapitel 8-Stufe 1</vt:lpstr>
      <vt:lpstr>Wortschatz</vt:lpstr>
      <vt:lpstr>At the bakery Motz</vt:lpstr>
      <vt:lpstr>bread</vt:lpstr>
      <vt:lpstr>1 kilogram</vt:lpstr>
      <vt:lpstr> Roll</vt:lpstr>
      <vt:lpstr> pretzels</vt:lpstr>
      <vt:lpstr> fancy cake</vt:lpstr>
      <vt:lpstr>At the butcher’s Seibt</vt:lpstr>
      <vt:lpstr>ground meat</vt:lpstr>
      <vt:lpstr>chicken</vt:lpstr>
      <vt:lpstr>cold cuts</vt:lpstr>
      <vt:lpstr>cold cuts</vt:lpstr>
      <vt:lpstr>bratwurst</vt:lpstr>
      <vt:lpstr>In green grocery Fresh</vt:lpstr>
      <vt:lpstr>tomatoes</vt:lpstr>
      <vt:lpstr>potatoes</vt:lpstr>
      <vt:lpstr>grapes</vt:lpstr>
      <vt:lpstr>apples</vt:lpstr>
      <vt:lpstr>salad</vt:lpstr>
      <vt:lpstr>In supermarket Kraus</vt:lpstr>
      <vt:lpstr>milk</vt:lpstr>
      <vt:lpstr>eggs</vt:lpstr>
      <vt:lpstr>coffee</vt:lpstr>
      <vt:lpstr>butter</vt:lpstr>
      <vt:lpstr>fish</vt:lpstr>
      <vt:lpstr>sugar</vt:lpstr>
      <vt:lpstr>cheese</vt:lpstr>
      <vt:lpstr>flour</vt:lpstr>
      <vt:lpstr>Fertig!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Brigitta Post</dc:creator>
  <cp:lastModifiedBy>Brigitta Post</cp:lastModifiedBy>
  <cp:revision>5</cp:revision>
  <dcterms:created xsi:type="dcterms:W3CDTF">2019-04-22T19:21:13Z</dcterms:created>
  <dcterms:modified xsi:type="dcterms:W3CDTF">2019-04-24T02:38:31Z</dcterms:modified>
</cp:coreProperties>
</file>